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90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EBA8B8D-B53B-44AE-B3E2-0943D5F07E8A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862125-98A7-4A69-B17D-DCB967FA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A2A32-7CEE-4D39-A2EC-29A0B2557706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71210-50EA-402A-8C84-F7A187F7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D076-B73A-450C-BFAD-A27343B5BE78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599912-37C1-4275-887D-95479EE32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1EBC-6770-4007-8BE5-1B42926576A5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ABE2E-AC79-46AC-AF29-89714983F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4BD27F-33DD-424F-A898-9627E13B005B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5D1E10F-EC09-49DC-AD9B-C924CAB96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25AE-3D8B-4FD8-92D3-D0BF48F6DFF6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42CE6-7893-474B-8DED-3FA902510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8B5A-81E9-4E2D-BD7B-E55CF5DC8DD4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A5DF-D5FF-45E0-B9B6-9C944D949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0FFC-02BF-4D49-8910-76890E5E0D6B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6BEFB-9D51-4FD7-A7A3-16777FDF7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DEAD-B90E-4206-A9A9-177587390164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BA99-D02D-4A20-B318-3A7480A1E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C4E1-0186-4342-B574-A7602824AC8A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875A7A-43B8-4466-82E7-25820EAE2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5D25-6C5D-46CE-9D29-556F3F091DFF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8223-D8A0-47A1-96E4-F0824D02A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355A0AE-47BA-4109-8B44-50862284BD45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D902549-7E18-43C4-8A44-FABD4009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70" r:id="rId7"/>
    <p:sldLayoutId id="2147483771" r:id="rId8"/>
    <p:sldLayoutId id="2147483772" r:id="rId9"/>
    <p:sldLayoutId id="2147483763" r:id="rId10"/>
    <p:sldLayoutId id="21474837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638"/>
            <a:ext cx="19812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Enlightenment and restoration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Satire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Conceit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Irony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Metaphysical poetry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Journal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Elegy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Paradox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Literary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Be able to identify the message the poem is conveying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Identify and analyze the conceit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Evaluate how the poem represents metaphysical poetry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Review your questions from p.524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“A Valediction: Forbidden Mourning”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Review questions and notes from our discussions in class</a:t>
            </a:r>
          </a:p>
          <a:p>
            <a:r>
              <a:rPr lang="en-US" dirty="0" smtClean="0"/>
              <a:t>Written by John Donne </a:t>
            </a:r>
          </a:p>
          <a:p>
            <a:r>
              <a:rPr lang="en-US" dirty="0" smtClean="0"/>
              <a:t>Be able to identify and discuss the paradox within the poem</a:t>
            </a:r>
          </a:p>
          <a:p>
            <a:r>
              <a:rPr lang="en-US" dirty="0" smtClean="0"/>
              <a:t>What is the speaker’s tone?</a:t>
            </a:r>
          </a:p>
          <a:p>
            <a:r>
              <a:rPr lang="en-US" dirty="0" smtClean="0"/>
              <a:t>Analyze the message of the poem-what is it saying about death? </a:t>
            </a:r>
          </a:p>
          <a:p>
            <a:pPr lvl="1"/>
            <a:r>
              <a:rPr lang="en-US" dirty="0" smtClean="0"/>
              <a:t>What conclusion is the reader supposed to come to?</a:t>
            </a:r>
          </a:p>
          <a:p>
            <a:r>
              <a:rPr lang="en-US" dirty="0" smtClean="0"/>
              <a:t>Look at the key phrases Donne discusses in “Meditation 17”:</a:t>
            </a:r>
          </a:p>
          <a:p>
            <a:pPr lvl="1"/>
            <a:r>
              <a:rPr lang="en-US" dirty="0" smtClean="0"/>
              <a:t>“For whom the bell tolls…”</a:t>
            </a:r>
          </a:p>
          <a:p>
            <a:pPr lvl="1"/>
            <a:r>
              <a:rPr lang="en-US" dirty="0" smtClean="0"/>
              <a:t>“No man is an island…”</a:t>
            </a:r>
          </a:p>
          <a:p>
            <a:pPr lvl="1"/>
            <a:r>
              <a:rPr lang="en-US" dirty="0" smtClean="0"/>
              <a:t>Evaluate what Donne is saying in his writing about life, death and humanity (connect this idea to the principles of the Enlightenment we discussed)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“Holy Sonnet X” and “Meditation 17”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833937"/>
          </a:xfrm>
        </p:spPr>
        <p:txBody>
          <a:bodyPr>
            <a:normAutofit lnSpcReduction="100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Identify the components of satire (use the handout given to you in class) 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Irony, Exaggeration, Incongruity, Reversal, Parody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Identify/analyze what Swift is satirizing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Who does Swift satirize? (i.e. who are his targets?)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/>
              <a:t>Identify for each piece of literature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Evaluate the advantages to Swift’s proposal (in </a:t>
            </a:r>
            <a:r>
              <a:rPr lang="en-US" i="1" dirty="0" smtClean="0"/>
              <a:t>A Modest Proposal)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Hint: Advantages-start at line 190 in your packet</a:t>
            </a:r>
          </a:p>
          <a:p>
            <a:pPr marL="388620" indent="-342900" fontAlgn="auto">
              <a:spcAft>
                <a:spcPts val="0"/>
              </a:spcAft>
              <a:defRPr/>
            </a:pPr>
            <a:r>
              <a:rPr lang="en-US" dirty="0" smtClean="0"/>
              <a:t>Define the 3 types of persuasive appeals and be able to identify/analyze within </a:t>
            </a:r>
            <a:r>
              <a:rPr lang="en-US" i="1" dirty="0" smtClean="0"/>
              <a:t>A Modest Proposal</a:t>
            </a:r>
            <a:endParaRPr lang="en-US" i="1" dirty="0"/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Logical: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Emotional: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Ethical: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Review the </a:t>
            </a:r>
            <a:r>
              <a:rPr lang="en-US" i="1" dirty="0" smtClean="0"/>
              <a:t>Gulliver’s Travels </a:t>
            </a:r>
            <a:r>
              <a:rPr lang="en-US" dirty="0" smtClean="0"/>
              <a:t>handout I gave to you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A Modest Proposal and </a:t>
            </a:r>
            <a:r>
              <a:rPr lang="en-US" i="1" dirty="0" err="1" smtClean="0"/>
              <a:t>gulliver’s</a:t>
            </a:r>
            <a:r>
              <a:rPr lang="en-US" i="1" dirty="0" smtClean="0"/>
              <a:t> Travels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Review your Cornell Notes as well as your detailed, short answer questions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Analyze Milton’s purpose in writing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Background on Milton (look over the introductory power point)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His personal life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Political life and connections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Focus on Satan’s mission and what happened to form Satan’s view of the world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Connection to the biblical story of Adam and Eve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Paradise Lost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Review the introductory power point as well as your notes from your literature book (p.410-417)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/>
              <a:t>Focus on: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en-US" dirty="0" smtClean="0"/>
              <a:t>Important Dates: 1625, 1649, 1653, 1660, 1688 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/>
              <a:t>Charles I, Oliver Cromwell, Charles II, James II, William and Mary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/>
              <a:t>Background of authors (Milton, Donne, etc…)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/>
              <a:t>Influences on writers of the time period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/>
              <a:t>Influence of development </a:t>
            </a:r>
            <a:r>
              <a:rPr lang="en-US" smtClean="0"/>
              <a:t>of science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Historical 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125</TotalTime>
  <Words>402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Enlightenment and restoration Review</vt:lpstr>
      <vt:lpstr>Literary terms</vt:lpstr>
      <vt:lpstr>“A Valediction: Forbidden Mourning”</vt:lpstr>
      <vt:lpstr>“Holy Sonnet X” and “Meditation 17”</vt:lpstr>
      <vt:lpstr>A Modest Proposal and gulliver’s Travels </vt:lpstr>
      <vt:lpstr>Paradise Lost</vt:lpstr>
      <vt:lpstr>Historical Background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and restoration Review</dc:title>
  <dc:creator>donna collins</dc:creator>
  <cp:lastModifiedBy>Win7</cp:lastModifiedBy>
  <cp:revision>10</cp:revision>
  <dcterms:created xsi:type="dcterms:W3CDTF">2014-03-12T23:29:42Z</dcterms:created>
  <dcterms:modified xsi:type="dcterms:W3CDTF">2014-03-17T12:01:45Z</dcterms:modified>
</cp:coreProperties>
</file>