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0030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54" name="Shape 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137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63" name="Shape 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55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73" name="Shape 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03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544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47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689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723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32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8991600" y="3175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Shape 15"/>
          <p:cNvCxnSpPr/>
          <p:nvPr/>
        </p:nvCxnSpPr>
        <p:spPr>
          <a:xfrm>
            <a:off x="155575" y="2419350"/>
            <a:ext cx="8832849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" name="Shape 16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" name="Shape 3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deo/seinfeld-history-class-197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vN2WzQzxuo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lu.com/watch/637794" TargetMode="External"/><Relationship Id="rId3" Type="http://schemas.openxmlformats.org/officeDocument/2006/relationships/hyperlink" Target="http://www.nbc.com/saturday-night-live/video/black-friday/n12952?snl=1" TargetMode="External"/><Relationship Id="rId7" Type="http://schemas.openxmlformats.org/officeDocument/2006/relationships/hyperlink" Target="https://www.youtube.com/watch?v=JcviVDizlJ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bcnews.go.com/GMA/video/jay-solange-elevator-fight-spoofed-snl-23774966" TargetMode="External"/><Relationship Id="rId5" Type="http://schemas.openxmlformats.org/officeDocument/2006/relationships/hyperlink" Target="http://www.nbc.com/saturday-night-live/video/mick-jimmy-backstage/2869237?snl=1" TargetMode="External"/><Relationship Id="rId4" Type="http://schemas.openxmlformats.org/officeDocument/2006/relationships/hyperlink" Target="http://www.nbc.com/saturday-night-live/video/jay-z-and-beyonces-baby/n13401?snl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8aj1AlYvx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hdxAQLWSdVU" TargetMode="External"/><Relationship Id="rId4" Type="http://schemas.openxmlformats.org/officeDocument/2006/relationships/hyperlink" Target="http://www.nbc.com/saturday-night-live/video/dissing-your-dog/n11529?snl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-wGG8vYbZ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cffChw0Q8dk" TargetMode="External"/><Relationship Id="rId4" Type="http://schemas.openxmlformats.org/officeDocument/2006/relationships/hyperlink" Target="http://www.washingtonpost.com/blogs/she-the-people/wp/2014/02/27/stephen-colbert-calls-out-conservative-media-for-focusing-on-hillary-clintons-ag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aVxNH6iN9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6NfRMv-4OY" TargetMode="External"/><Relationship Id="rId5" Type="http://schemas.openxmlformats.org/officeDocument/2006/relationships/hyperlink" Target="http://www.nbc.com/saturday-night-live/video/weekend-update-get-in-the-cage/n13390?snl=1" TargetMode="External"/><Relationship Id="rId4" Type="http://schemas.openxmlformats.org/officeDocument/2006/relationships/hyperlink" Target="http://www.nbc.com/saturday-night-live/video/cold-opening-gore--bush-first-debate/n1136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fmwGAd1L-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IS SATIRE? WHERE </a:t>
            </a:r>
            <a:r>
              <a:rPr lang="en-US"/>
              <a:t>IS SATIRE EVIDENT</a:t>
            </a:r>
            <a:r>
              <a:rPr lang="en-US"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600" b="1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LET’S START WITH A PORTRAYAL OF THE CLASSROOM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600" b="1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600" b="1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600" b="1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Satire</a:t>
            </a:r>
          </a:p>
        </p:txBody>
      </p:sp>
      <p:pic>
        <p:nvPicPr>
          <p:cNvPr id="58" name="Shape 58" descr="Exaggeration exampl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0400" y="3992562"/>
            <a:ext cx="2133599" cy="286543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-717175" y="1180350"/>
            <a:ext cx="8606100" cy="10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is Satire?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8504236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Satire</a:t>
            </a: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A literary work that ridicules its subject through the use of various techniques 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Uses humor to expose and ridicule human vice and folly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Satire is meant to inspire reform or change one’s opinion about a subject/topic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is the best satirist from The Enlightenment?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Before watching this clip, consider:</a:t>
            </a:r>
          </a:p>
          <a:p>
            <a:pPr marL="1371600" marR="0" lvl="0" indent="-355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000"/>
              <a:t>How is it ridiculing </a:t>
            </a:r>
          </a:p>
          <a:p>
            <a:pPr marL="914400" marR="0" lvl="0" indent="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human vice?</a:t>
            </a:r>
          </a:p>
          <a:p>
            <a:pPr marL="914400" marR="0" lvl="0" indent="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1371600" marR="0" lvl="0" indent="-355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000"/>
              <a:t>How is it changing </a:t>
            </a:r>
          </a:p>
          <a:p>
            <a:pPr marL="914400" marR="0" lvl="0" indent="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the audience’s opinion</a:t>
            </a:r>
          </a:p>
          <a:p>
            <a:pPr marL="914400" marR="0" lvl="0" indent="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 on the subject?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	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 rot="1680000">
            <a:off x="6788149" y="-3174"/>
            <a:ext cx="2108199" cy="1530349"/>
          </a:xfrm>
          <a:prstGeom prst="irregularSeal2">
            <a:avLst/>
          </a:prstGeom>
          <a:solidFill>
            <a:schemeClr val="accent1"/>
          </a:solidFill>
          <a:ln w="11425" cap="flat" cmpd="sng">
            <a:solidFill>
              <a:srgbClr val="9947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7162800" y="533400"/>
            <a:ext cx="12191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18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Handout!</a:t>
            </a:r>
          </a:p>
        </p:txBody>
      </p:sp>
      <p:sp>
        <p:nvSpPr>
          <p:cNvPr id="69" name="Shape 69" descr="Send this video to someone with FWP and let them know how much we care...  Special thanks to:  Greg: http://www.youtube.com/slopsmcgee Dtrix: http://www.youtube.com/thedominicshow Lana McKissack &amp; Nathan Moore: http://www.youtube.com/user/LanaMcKissack Justin James Hughes: http://www.youtube.com/justinjameshughes Wong Fu Productions: http://www.youtube.com/wongfuproductions Nate Owens: http://www.facebook.com/Nathanjowens?fref=ts  twitter: http://www.twitter.com/therealryanhiga facebook: http://www.facebook.com/higatv website: http://www.higatv.com 2nd Channel: http://www.youtube.com/higatv" title="First World Problems">
            <a:hlinkClick r:id="rId3"/>
          </p:cNvPr>
          <p:cNvSpPr/>
          <p:nvPr/>
        </p:nvSpPr>
        <p:spPr>
          <a:xfrm>
            <a:off x="5282525" y="3837625"/>
            <a:ext cx="3553500" cy="26651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is Satire?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8504100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Satirical Techniques: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Exaggeration</a:t>
            </a: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To enlarge, increase, or represent something beyond normal bounds so that it becomes ridiculous and its faults can be seen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Incongruity</a:t>
            </a: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To present things that are out of place or are absurd in relation to its surroundings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Irony</a:t>
            </a: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Contrast between reality and appearance. </a:t>
            </a:r>
          </a:p>
          <a:p>
            <a:pPr marL="822325" marR="0" lvl="2" indent="-276225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outcome is the opposite of what is expected to happen</a:t>
            </a:r>
          </a:p>
          <a:p>
            <a:pPr marL="822325" marR="0" lvl="2" indent="-276225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Saying one thing, but the meaning is the opposite (i.e. sarcasm)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Parody</a:t>
            </a: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-To imitate the techniques and/or style of some person, place or thing</a:t>
            </a:r>
          </a:p>
        </p:txBody>
      </p:sp>
      <p:sp>
        <p:nvSpPr>
          <p:cNvPr id="77" name="Shape 77"/>
          <p:cNvSpPr/>
          <p:nvPr/>
        </p:nvSpPr>
        <p:spPr>
          <a:xfrm rot="1680035">
            <a:off x="6788136" y="-3163"/>
            <a:ext cx="2108215" cy="1530377"/>
          </a:xfrm>
          <a:prstGeom prst="irregularSeal2">
            <a:avLst/>
          </a:prstGeom>
          <a:solidFill>
            <a:schemeClr val="accent1"/>
          </a:solidFill>
          <a:ln w="11425" cap="flat" cmpd="sng">
            <a:solidFill>
              <a:srgbClr val="9947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7162800" y="533400"/>
            <a:ext cx="1219200" cy="36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18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Handout!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Satirical Techniques-Exaggeration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1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Exaggeration: To enlarge, increase, or represent something beyond normal bounds so that it becomes ridiculous and its faults can be seen 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Black Friday!</a:t>
            </a: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Example: Caricature-the exaggeration of a physical feature or trait (often seen in political cartoons)</a:t>
            </a: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Beyonce and Jay-Z w/Blue Ivy</a:t>
            </a: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Jimmy Fallon and Mick Jagger “Mirror” </a:t>
            </a: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6"/>
              </a:rPr>
              <a:t>Solange and Jay-Z Elevator Incident</a:t>
            </a:r>
            <a:r>
              <a:rPr lang="en-US"/>
              <a:t> (begin at 1:30)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5461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u="sng">
                <a:solidFill>
                  <a:schemeClr val="hlink"/>
                </a:solidFill>
                <a:hlinkClick r:id="rId7"/>
              </a:rPr>
              <a:t>Mom Translator</a:t>
            </a:r>
          </a:p>
          <a:p>
            <a:pPr marL="273050" marR="0" lvl="0" indent="-273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000" b="0" i="0" u="sng" strike="noStrike" cap="none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Satirical Techniques-Incongruity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Incongruity : To present things that are out of place or are absurd in relation to its surroundings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 Oxymoron, metaphor, and irony are used a lot here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It’s so Easy a Caveman Could do It-Geico Ad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Dissing your Dog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2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3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Shrek and Lord Farquaad</a:t>
            </a:r>
          </a:p>
          <a:p>
            <a:pPr marL="273050" marR="0" lvl="0" indent="-27305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67400" y="3810000"/>
            <a:ext cx="3136899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Satirical Techniques-Reversal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Reversal: to present the opposite of the normal order (the order of events, hierarchical order, gender roles); to present the opposite of what the author actually wants to happen in order to make a point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Example: Having a young child make decisions for a family; delivery boy makes decisions for the company president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Shrek 3-Princesses Save Themselves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Colbert and Hilary Clinton’s Age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Fox News Anchor’s Response</a:t>
            </a:r>
          </a:p>
          <a:p>
            <a:pPr marL="273050" marR="0" lvl="0" indent="-27305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200" b="0" i="0" u="sng" strike="noStrike" cap="none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5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Satirical Techniques-Parody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Parody: To imitate the techniques and/or style of some person, place or thing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3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Mom Jeans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3181"/>
              <a:buFont typeface="Noto Sans Symbols"/>
              <a:buChar char="○"/>
            </a:pP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Al Gore, George W. Bush</a:t>
            </a: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(start at 2 minutes)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Andy Samberg as Nicolas Cage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https://screen.yahoo.com/weekend-cage-000000391.html</a:t>
            </a: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(Andy Samberg, Nicolas Cage)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u="sng">
                <a:solidFill>
                  <a:schemeClr val="hlink"/>
                </a:solidFill>
                <a:hlinkClick r:id="rId6"/>
              </a:rPr>
              <a:t>Luther, the Anger Translator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Think About Social Change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Democratic Debate</a:t>
            </a:r>
            <a:r>
              <a:rPr lang="en-US" sz="27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How is SNL commenting on society?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/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Other Ideas?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Noto Sans Symbols</vt:lpstr>
      <vt:lpstr>1_Civic</vt:lpstr>
      <vt:lpstr>2_Civic</vt:lpstr>
      <vt:lpstr>Satire</vt:lpstr>
      <vt:lpstr>What is Satire?</vt:lpstr>
      <vt:lpstr>What is Satire?</vt:lpstr>
      <vt:lpstr>Satirical Techniques-Exaggeration</vt:lpstr>
      <vt:lpstr>Satirical Techniques-Incongruity</vt:lpstr>
      <vt:lpstr>Satirical Techniques-Reversal </vt:lpstr>
      <vt:lpstr>Satirical Techniques-Parody</vt:lpstr>
      <vt:lpstr>Think About Social 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Satire</dc:title>
  <dc:creator>KIM CRAIGS</dc:creator>
  <cp:lastModifiedBy>KIM CRAIGS</cp:lastModifiedBy>
  <cp:revision>1</cp:revision>
  <dcterms:modified xsi:type="dcterms:W3CDTF">2017-01-24T12:55:26Z</dcterms:modified>
</cp:coreProperties>
</file>