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9" r:id="rId4"/>
    <p:sldId id="267" r:id="rId5"/>
    <p:sldId id="257" r:id="rId6"/>
    <p:sldId id="258" r:id="rId7"/>
    <p:sldId id="259" r:id="rId8"/>
    <p:sldId id="270" r:id="rId9"/>
    <p:sldId id="262" r:id="rId10"/>
    <p:sldId id="263" r:id="rId11"/>
    <p:sldId id="264" r:id="rId12"/>
    <p:sldId id="265" r:id="rId13"/>
    <p:sldId id="266" r:id="rId14"/>
    <p:sldId id="26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19FDA-AF4F-6849-AA2E-BF1F807853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EA4F5-A25C-ED4A-B1EA-E3A1394D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DAC44-09B3-6440-B117-8FC22B8BAF5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2722E-A4AF-1747-AA12-1ACE0104F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37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to s</a:t>
            </a:r>
            <a:r>
              <a:rPr lang="en-US" dirty="0" smtClean="0"/>
              <a:t>tudents why this information will benefit them. They will use persuasion</a:t>
            </a:r>
            <a:r>
              <a:rPr lang="en-US" baseline="0" dirty="0" smtClean="0"/>
              <a:t> in their lives – in and out of school. Most people try to explain reasons why they should be believed – and naturally those reasons fall under ethos, pathos, and logos. For instance, students probably try to persuade their parents or teachers. They will also persuade a boss someday.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7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Remind students that billions</a:t>
            </a:r>
            <a:r>
              <a:rPr lang="en-US" baseline="0" dirty="0" smtClean="0"/>
              <a:t> of dollars is spent on advertising each year. People who create commercials use every opportunity to drive their message!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it’s time for students to study these commercials separately – in depth.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should</a:t>
            </a:r>
            <a:r>
              <a:rPr lang="en-US" baseline="0" dirty="0" smtClean="0"/>
              <a:t> add that they are teenagers, comprised of males and female, people with some money, but not a ton of money. (Answers will vary dependent upon school).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may know those words.</a:t>
            </a:r>
            <a:r>
              <a:rPr lang="en-US" baseline="0" dirty="0" smtClean="0"/>
              <a:t> Even if they don’t, they can probably guess that different approaches help persuade audiences.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1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speakers establish ‘ethos’: tell their backgrounds,</a:t>
            </a:r>
            <a:r>
              <a:rPr lang="en-US" baseline="0" dirty="0" smtClean="0"/>
              <a:t> their degrees, their experiences.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questions are important because ethos, pathos, and logos will look different</a:t>
            </a:r>
            <a:r>
              <a:rPr lang="en-US" baseline="0" dirty="0" smtClean="0"/>
              <a:t> for each audience. People who purchase insurance are older because they own a house or car. They probably want a good deal, but want trustworthy coverage. The audience may be students’ parents!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3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need to remind students that “Mayhem” is personification. They should also listen to the voice over at the end of the commercial – after he falls down the stairs.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State Farm trying to say about the relationship between an employee and a customer? That they are friendly enough to go to a game together.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major parts</a:t>
            </a:r>
            <a:r>
              <a:rPr lang="en-US" baseline="0" dirty="0" smtClean="0"/>
              <a:t> of the girl’s life are shown? Highlights.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</a:t>
            </a:r>
            <a:r>
              <a:rPr lang="en-US" dirty="0" smtClean="0"/>
              <a:t>does the chicken symbolize?</a:t>
            </a:r>
            <a:r>
              <a:rPr lang="en-US" baseline="0" dirty="0" smtClean="0"/>
              <a:t> Something nobody wants or asks for – what other insurance companies are giving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722E-A4AF-1747-AA12-1ACE0104F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926B-7AE7-554B-AF50-1B029740A077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7E31-8FBE-7545-B564-0ECEDE19E26E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6F6E-00B5-0647-9CD3-91A344DE308F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D639-B18C-9F4D-8154-23B7D3A46030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01A-E5A8-4C4B-94DB-BFB5DB7DAEF1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43E1-85B6-5A45-BCEA-E588D50C0492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F8DA-FE60-FF4D-AC02-011BBBCD6E0B}" type="datetime1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31D-855B-3F44-BD06-70F0CE2C0604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92D-C671-594B-B1E9-F5249F48F6D2}" type="datetime1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A072-2CD6-C648-AF40-755A6D0EC1AA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2CAA-0EE7-1641-ADD1-7BD73F666F86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Moss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DED123-F3FC-C947-89FE-FEE63A440139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L. Moss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1gfRVZXd7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ot.tv/ad/77Mw/state-farm-state-of-fand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RI1vFuZNK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2yPeDTZ3I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063" y1="36955" x2="54063" y2="36955"/>
                        <a14:foregroundMark x1="50063" y1="25162" x2="47938" y2="53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9" y="-149418"/>
            <a:ext cx="9144000" cy="615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80" y="266381"/>
            <a:ext cx="7772400" cy="4267200"/>
          </a:xfrm>
        </p:spPr>
        <p:txBody>
          <a:bodyPr/>
          <a:lstStyle/>
          <a:p>
            <a:r>
              <a:rPr lang="en-US" sz="7400" dirty="0" smtClean="0"/>
              <a:t>Ethos</a:t>
            </a:r>
            <a:br>
              <a:rPr lang="en-US" sz="7400" dirty="0" smtClean="0"/>
            </a:br>
            <a:r>
              <a:rPr lang="en-US" sz="7400" dirty="0" smtClean="0"/>
              <a:t>Pathos</a:t>
            </a:r>
            <a:br>
              <a:rPr lang="en-US" sz="7400" dirty="0" smtClean="0"/>
            </a:br>
            <a:r>
              <a:rPr lang="en-US" sz="7400" dirty="0" smtClean="0"/>
              <a:t>Logos</a:t>
            </a:r>
            <a:endParaRPr lang="en-US" sz="7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469" y="5638800"/>
            <a:ext cx="6400800" cy="1219200"/>
          </a:xfrm>
        </p:spPr>
        <p:txBody>
          <a:bodyPr/>
          <a:lstStyle/>
          <a:p>
            <a:r>
              <a:rPr lang="en-US" dirty="0" smtClean="0"/>
              <a:t>Looking at Persuasive </a:t>
            </a:r>
            <a:r>
              <a:rPr lang="en-US" dirty="0"/>
              <a:t>T</a:t>
            </a:r>
            <a:r>
              <a:rPr lang="en-US" dirty="0" smtClean="0"/>
              <a:t>echniques </a:t>
            </a:r>
          </a:p>
          <a:p>
            <a:r>
              <a:rPr lang="en-US" dirty="0" smtClean="0"/>
              <a:t>in Commercials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67" y="2348670"/>
            <a:ext cx="3880788" cy="4525963"/>
          </a:xfrm>
        </p:spPr>
        <p:txBody>
          <a:bodyPr/>
          <a:lstStyle/>
          <a:p>
            <a:r>
              <a:rPr lang="en-US" dirty="0" smtClean="0"/>
              <a:t>Commercial one is from Allstate. </a:t>
            </a:r>
          </a:p>
          <a:p>
            <a:endParaRPr lang="en-US" dirty="0"/>
          </a:p>
          <a:p>
            <a:r>
              <a:rPr lang="en-US" dirty="0" smtClean="0"/>
              <a:t>It is part of the </a:t>
            </a:r>
            <a:r>
              <a:rPr lang="en-US" dirty="0" smtClean="0">
                <a:hlinkClick r:id="rId3"/>
              </a:rPr>
              <a:t>Mayhem series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 descr="Screen Shot 2015-07-26 at 9.37.16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76" y="2348670"/>
            <a:ext cx="3853315" cy="309484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172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665"/>
            <a:ext cx="8367224" cy="4525963"/>
          </a:xfrm>
        </p:spPr>
        <p:txBody>
          <a:bodyPr/>
          <a:lstStyle/>
          <a:p>
            <a:r>
              <a:rPr lang="en-US" dirty="0" smtClean="0"/>
              <a:t>Commercial two is from State Farm.</a:t>
            </a:r>
          </a:p>
          <a:p>
            <a:endParaRPr lang="en-US" dirty="0"/>
          </a:p>
          <a:p>
            <a:r>
              <a:rPr lang="en-US" dirty="0" smtClean="0"/>
              <a:t>It aired during the winter, and showed a customer and an insurance agent at a </a:t>
            </a:r>
            <a:r>
              <a:rPr lang="en-US" dirty="0" smtClean="0">
                <a:hlinkClick r:id="rId3"/>
              </a:rPr>
              <a:t>basketball game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Screen Shot 2015-07-25 at 9.59.2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98" y="3542146"/>
            <a:ext cx="5130828" cy="2767117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875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three is from Travelers Insurance.</a:t>
            </a:r>
          </a:p>
          <a:p>
            <a:endParaRPr lang="en-US" dirty="0"/>
          </a:p>
          <a:p>
            <a:r>
              <a:rPr lang="en-US" dirty="0" smtClean="0"/>
              <a:t>It is part of the </a:t>
            </a:r>
            <a:r>
              <a:rPr lang="en-US" dirty="0" smtClean="0">
                <a:hlinkClick r:id="rId3"/>
              </a:rPr>
              <a:t>Growing Up </a:t>
            </a:r>
            <a:r>
              <a:rPr lang="en-US" dirty="0" smtClean="0"/>
              <a:t>series. </a:t>
            </a:r>
            <a:endParaRPr lang="en-US" dirty="0"/>
          </a:p>
        </p:txBody>
      </p:sp>
      <p:pic>
        <p:nvPicPr>
          <p:cNvPr id="4" name="Picture 3" descr="Screen Shot 2015-07-25 at 10.00.5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62" y="3032389"/>
            <a:ext cx="6175035" cy="3344509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845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four is from Square One Insurance.</a:t>
            </a:r>
          </a:p>
          <a:p>
            <a:endParaRPr lang="en-US" dirty="0"/>
          </a:p>
          <a:p>
            <a:r>
              <a:rPr lang="en-US" dirty="0" smtClean="0"/>
              <a:t> It is “</a:t>
            </a:r>
            <a:r>
              <a:rPr lang="en-US" dirty="0" smtClean="0">
                <a:hlinkClick r:id="rId3"/>
              </a:rPr>
              <a:t>the chicken</a:t>
            </a:r>
            <a:r>
              <a:rPr lang="en-US" dirty="0" smtClean="0"/>
              <a:t>” commercial.</a:t>
            </a:r>
            <a:endParaRPr lang="en-US" dirty="0"/>
          </a:p>
        </p:txBody>
      </p:sp>
      <p:pic>
        <p:nvPicPr>
          <p:cNvPr id="4" name="Picture 3" descr="Screen Shot 2015-07-25 at 10.01.4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56" y="3082097"/>
            <a:ext cx="6139651" cy="3294801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831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You have probably realized that you have used ethos, pathos, and logos before.</a:t>
            </a:r>
          </a:p>
          <a:p>
            <a:endParaRPr lang="en-US" dirty="0"/>
          </a:p>
          <a:p>
            <a:r>
              <a:rPr lang="en-US" dirty="0" smtClean="0"/>
              <a:t>If you have ever seen a commercial, you absolutely have seen examples of those persuasive techniques.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626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 a writer and speaker, you can learn from the experts. </a:t>
            </a:r>
          </a:p>
          <a:p>
            <a:endParaRPr lang="en-US" dirty="0"/>
          </a:p>
          <a:p>
            <a:r>
              <a:rPr lang="en-US" dirty="0" smtClean="0"/>
              <a:t>Commercials are short clips of persuasion – and you can improve your persuasive techniques once you have seen ethos, pathos, and logos in action.</a:t>
            </a:r>
          </a:p>
          <a:p>
            <a:endParaRPr lang="en-US" dirty="0"/>
          </a:p>
          <a:p>
            <a:r>
              <a:rPr lang="en-US" dirty="0" smtClean="0"/>
              <a:t>Your assignment is to break down the commercials by ethos, pathos, and logos.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459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/>
          <a:lstStyle/>
          <a:p>
            <a:r>
              <a:rPr lang="en-US" dirty="0" smtClean="0"/>
              <a:t>Many types of papers and speeches require you to use persuasion.</a:t>
            </a:r>
          </a:p>
          <a:p>
            <a:endParaRPr lang="en-US" dirty="0"/>
          </a:p>
          <a:p>
            <a:r>
              <a:rPr lang="en-US" dirty="0" smtClean="0"/>
              <a:t>You (almost always!) want people to believe or do something.</a:t>
            </a:r>
          </a:p>
          <a:p>
            <a:endParaRPr lang="en-US" dirty="0"/>
          </a:p>
          <a:p>
            <a:r>
              <a:rPr lang="en-US" dirty="0" smtClean="0"/>
              <a:t>Persuasion is making an appeal to sway another to believe or take action for something.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542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implement methods of persuasion the best, take into account the audience.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a commercial was made for this class, what would the audience makeup be?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151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 may be familiar with the different methods of persuasion. </a:t>
            </a:r>
          </a:p>
          <a:p>
            <a:endParaRPr lang="en-US" dirty="0"/>
          </a:p>
          <a:p>
            <a:r>
              <a:rPr lang="en-US" dirty="0"/>
              <a:t>With or without realizing it, you will try to persuade your audience with different approaches.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Your </a:t>
            </a:r>
            <a:r>
              <a:rPr lang="en-US" dirty="0"/>
              <a:t>arguments will probably fall under ethos, pathos, or logos.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159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053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Ethos is an appeal to ethics. It has to do with establishing ‘character.’ </a:t>
            </a:r>
          </a:p>
          <a:p>
            <a:endParaRPr lang="en-US" dirty="0"/>
          </a:p>
          <a:p>
            <a:r>
              <a:rPr lang="en-US" dirty="0" smtClean="0"/>
              <a:t>To persuade, you need to establish that you are trustworthy. </a:t>
            </a:r>
          </a:p>
          <a:p>
            <a:endParaRPr lang="en-US" dirty="0"/>
          </a:p>
          <a:p>
            <a:r>
              <a:rPr lang="en-US" dirty="0" smtClean="0"/>
              <a:t>Commercials strive to show their companies and products as ethical. They want consumers to trust them.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190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569"/>
            <a:ext cx="8229600" cy="4525963"/>
          </a:xfrm>
        </p:spPr>
        <p:txBody>
          <a:bodyPr/>
          <a:lstStyle/>
          <a:p>
            <a:r>
              <a:rPr lang="en-US" dirty="0" smtClean="0"/>
              <a:t>Pathos is an appeal to emotion. It has to do with creating a connection with the consumer.</a:t>
            </a:r>
          </a:p>
          <a:p>
            <a:endParaRPr lang="en-US" dirty="0"/>
          </a:p>
          <a:p>
            <a:r>
              <a:rPr lang="en-US" dirty="0" smtClean="0"/>
              <a:t>This emotional connection engages your audience.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Commercials want viewers to remember the product. People remember ideas they feel sadness, anger, compassion, humor, or any other emotion about.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054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5165"/>
            <a:ext cx="8229600" cy="4525963"/>
          </a:xfrm>
        </p:spPr>
        <p:txBody>
          <a:bodyPr/>
          <a:lstStyle/>
          <a:p>
            <a:r>
              <a:rPr lang="en-US" dirty="0" smtClean="0"/>
              <a:t>Logos is an appeal to logic. It persuades consumers by showing a reasonable argument.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persuade, show logical reasons why your stance works.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Commercials want viewers to feel smart. They want to give the illusion of a good deal – that the consumer is a smart shopper.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961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you want to see persuasive methods </a:t>
            </a:r>
            <a:r>
              <a:rPr lang="en-US" dirty="0"/>
              <a:t>in action – look at commercials. </a:t>
            </a:r>
          </a:p>
          <a:p>
            <a:endParaRPr lang="en-US" dirty="0"/>
          </a:p>
          <a:p>
            <a:r>
              <a:rPr lang="en-US" dirty="0"/>
              <a:t>Marketers want to persuade an audience to buy a product or service.</a:t>
            </a:r>
          </a:p>
          <a:p>
            <a:endParaRPr lang="en-US" dirty="0"/>
          </a:p>
          <a:p>
            <a:r>
              <a:rPr lang="en-US" dirty="0"/>
              <a:t>Commercials will contain aspects of ethos, pathos, and logos. 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68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6091"/>
            <a:ext cx="8229600" cy="4525963"/>
          </a:xfrm>
        </p:spPr>
        <p:txBody>
          <a:bodyPr/>
          <a:lstStyle/>
          <a:p>
            <a:r>
              <a:rPr lang="en-US" dirty="0"/>
              <a:t>Let’s learn from the </a:t>
            </a:r>
            <a:r>
              <a:rPr lang="en-US" dirty="0" smtClean="0"/>
              <a:t>experts</a:t>
            </a:r>
            <a:r>
              <a:rPr lang="en-US" dirty="0"/>
              <a:t> </a:t>
            </a:r>
            <a:r>
              <a:rPr lang="en-US" dirty="0" smtClean="0"/>
              <a:t>by examining commercials.</a:t>
            </a:r>
          </a:p>
          <a:p>
            <a:endParaRPr lang="en-US" dirty="0"/>
          </a:p>
          <a:p>
            <a:r>
              <a:rPr lang="en-US" dirty="0" smtClean="0"/>
              <a:t>The following commercials are all from insurance companies. Consider: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1800" dirty="0" smtClean="0"/>
              <a:t>What are these companies trying to sell (is it only insurance)?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Who is their audience – who buys insurance?</a:t>
            </a:r>
          </a:p>
          <a:p>
            <a:pPr lvl="1"/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421" y="6376898"/>
            <a:ext cx="2847975" cy="365125"/>
          </a:xfrm>
        </p:spPr>
        <p:txBody>
          <a:bodyPr/>
          <a:lstStyle/>
          <a:p>
            <a:r>
              <a:rPr lang="en-US" sz="900" dirty="0" smtClean="0"/>
              <a:t>Language Arts Classroom,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674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6989</TotalTime>
  <Words>949</Words>
  <Application>Microsoft Office PowerPoint</Application>
  <PresentationFormat>On-screen Show (4:3)</PresentationFormat>
  <Paragraphs>119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Executive</vt:lpstr>
      <vt:lpstr>Ethos Pathos Logos</vt:lpstr>
      <vt:lpstr>Persuasion</vt:lpstr>
      <vt:lpstr>Audience</vt:lpstr>
      <vt:lpstr>Methods of Persuasion</vt:lpstr>
      <vt:lpstr>Ethos</vt:lpstr>
      <vt:lpstr>Pathos</vt:lpstr>
      <vt:lpstr>Logos</vt:lpstr>
      <vt:lpstr>Real Life</vt:lpstr>
      <vt:lpstr>Commercials</vt:lpstr>
      <vt:lpstr>Commercial One</vt:lpstr>
      <vt:lpstr>Commercial Two</vt:lpstr>
      <vt:lpstr>Commercial Three</vt:lpstr>
      <vt:lpstr>Commercial Four</vt:lpstr>
      <vt:lpstr>Recap</vt:lpstr>
      <vt:lpstr>Understanding</vt:lpstr>
    </vt:vector>
  </TitlesOfParts>
  <Company>Simantel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Ethos Pathos Logos</dc:title>
  <dc:creator>Brandon Moss</dc:creator>
  <cp:lastModifiedBy>Kimberly Craigs</cp:lastModifiedBy>
  <cp:revision>28</cp:revision>
  <dcterms:created xsi:type="dcterms:W3CDTF">2015-07-21T23:40:35Z</dcterms:created>
  <dcterms:modified xsi:type="dcterms:W3CDTF">2019-11-07T15:51:00Z</dcterms:modified>
</cp:coreProperties>
</file>